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12192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34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081496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0963302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349248"/>
            <a:ext cx="5657850" cy="633984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7921104"/>
            <a:ext cx="5657850" cy="2032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1" y="11186361"/>
            <a:ext cx="1390652" cy="649111"/>
          </a:xfrm>
        </p:spPr>
        <p:txBody>
          <a:bodyPr/>
          <a:lstStyle/>
          <a:p>
            <a:fld id="{59795447-79B5-4FED-98C3-5E318ED0F713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73480" y="11186361"/>
            <a:ext cx="2712827" cy="64911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69009" y="11186361"/>
            <a:ext cx="738014" cy="649111"/>
          </a:xfrm>
        </p:spPr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740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43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37386"/>
            <a:ext cx="1478756" cy="1023541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737385"/>
            <a:ext cx="4350544" cy="10235413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4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7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349248"/>
            <a:ext cx="5657850" cy="633984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7916672"/>
            <a:ext cx="5657850" cy="2032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77216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367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3281305"/>
            <a:ext cx="2777490" cy="715264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3281309"/>
            <a:ext cx="2777490" cy="71526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66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3281870"/>
            <a:ext cx="2777490" cy="130894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4590816"/>
            <a:ext cx="2777490" cy="58431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3281870"/>
            <a:ext cx="2777490" cy="1308946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4590816"/>
            <a:ext cx="2777490" cy="584312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53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217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11379200"/>
            <a:ext cx="6856214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11261006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038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1219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1219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1056638"/>
            <a:ext cx="1800225" cy="4064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178" y="1300480"/>
            <a:ext cx="3757045" cy="9347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5201920"/>
            <a:ext cx="1800225" cy="6007332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11484065"/>
            <a:ext cx="1472912" cy="649111"/>
          </a:xfrm>
        </p:spPr>
        <p:txBody>
          <a:bodyPr/>
          <a:lstStyle>
            <a:lvl1pPr algn="l">
              <a:defRPr/>
            </a:lvl1pPr>
          </a:lstStyle>
          <a:p>
            <a:fld id="{59795447-79B5-4FED-98C3-5E318ED0F713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11484065"/>
            <a:ext cx="2614613" cy="649111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33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8805333"/>
            <a:ext cx="6856214" cy="3386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8737913"/>
            <a:ext cx="6856214" cy="1137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9022080"/>
            <a:ext cx="5692140" cy="146304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8737913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19" y="10501376"/>
            <a:ext cx="5692140" cy="105664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95447-79B5-4FED-98C3-5E318ED0F713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27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1379200"/>
            <a:ext cx="6858001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11261005"/>
            <a:ext cx="6858001" cy="117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509519"/>
            <a:ext cx="5657850" cy="25791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3281305"/>
            <a:ext cx="5657851" cy="71526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11484065"/>
            <a:ext cx="1390652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59795447-79B5-4FED-98C3-5E318ED0F713}" type="datetimeFigureOut">
              <a:rPr lang="en-GB" smtClean="0"/>
              <a:t>28/09/2021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11484065"/>
            <a:ext cx="2712827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11484065"/>
            <a:ext cx="73801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E90A66FB-7A2A-4AE4-8D53-8FCB5ECE78BC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3089502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125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7472" y="987940"/>
            <a:ext cx="4615278" cy="702116"/>
          </a:xfrm>
        </p:spPr>
        <p:txBody>
          <a:bodyPr>
            <a:noAutofit/>
          </a:bodyPr>
          <a:lstStyle/>
          <a:p>
            <a:pPr algn="ctr"/>
            <a:r>
              <a:rPr lang="en-GB" sz="24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Foreland Fields School</a:t>
            </a:r>
            <a:br>
              <a:rPr lang="en-GB" sz="2400" b="1" dirty="0" smtClean="0">
                <a:solidFill>
                  <a:srgbClr val="C00000"/>
                </a:solidFill>
                <a:cs typeface="Arial" panose="020B0604020202020204" pitchFamily="34" charset="0"/>
              </a:rPr>
            </a:br>
            <a:r>
              <a:rPr lang="en-GB" sz="24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Governing Body Structure</a:t>
            </a:r>
            <a:endParaRPr lang="en-GB" sz="24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3523506" y="7420945"/>
            <a:ext cx="1769790" cy="5679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83993"/>
                </a:lnTo>
                <a:lnTo>
                  <a:pt x="1769790" y="283993"/>
                </a:lnTo>
                <a:lnTo>
                  <a:pt x="1769790" y="567986"/>
                </a:lnTo>
              </a:path>
            </a:pathLst>
          </a:custGeom>
          <a:noFill/>
          <a:scene3d>
            <a:camera prst="orthographicFront"/>
            <a:lightRig rig="flat" dir="t"/>
          </a:scene3d>
          <a:sp3d prstMaterial="matte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Freeform 4"/>
          <p:cNvSpPr/>
          <p:nvPr/>
        </p:nvSpPr>
        <p:spPr>
          <a:xfrm>
            <a:off x="1692710" y="7422151"/>
            <a:ext cx="1798122" cy="5679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798122" y="0"/>
                </a:moveTo>
                <a:lnTo>
                  <a:pt x="1798122" y="283993"/>
                </a:lnTo>
                <a:lnTo>
                  <a:pt x="0" y="283993"/>
                </a:lnTo>
                <a:lnTo>
                  <a:pt x="0" y="567986"/>
                </a:lnTo>
              </a:path>
            </a:pathLst>
          </a:custGeom>
          <a:noFill/>
          <a:scene3d>
            <a:camera prst="orthographicFront"/>
            <a:lightRig rig="flat" dir="t"/>
          </a:scene3d>
          <a:sp3d prstMaterial="matte"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3408129" y="5160334"/>
            <a:ext cx="91440" cy="56798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567986"/>
                </a:lnTo>
              </a:path>
            </a:pathLst>
          </a:custGeom>
          <a:noFill/>
          <a:scene3d>
            <a:camera prst="orthographicFront"/>
            <a:lightRig rig="flat" dir="t"/>
          </a:scene3d>
          <a:sp3d prstMaterial="matte"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1580704" y="2017362"/>
            <a:ext cx="3696368" cy="3174632"/>
          </a:xfrm>
          <a:custGeom>
            <a:avLst/>
            <a:gdLst>
              <a:gd name="connsiteX0" fmla="*/ 0 w 3222239"/>
              <a:gd name="connsiteY0" fmla="*/ 0 h 1352348"/>
              <a:gd name="connsiteX1" fmla="*/ 3222239 w 3222239"/>
              <a:gd name="connsiteY1" fmla="*/ 0 h 1352348"/>
              <a:gd name="connsiteX2" fmla="*/ 3222239 w 3222239"/>
              <a:gd name="connsiteY2" fmla="*/ 1352348 h 1352348"/>
              <a:gd name="connsiteX3" fmla="*/ 0 w 3222239"/>
              <a:gd name="connsiteY3" fmla="*/ 1352348 h 1352348"/>
              <a:gd name="connsiteX4" fmla="*/ 0 w 3222239"/>
              <a:gd name="connsiteY4" fmla="*/ 0 h 1352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2239" h="1352348">
                <a:moveTo>
                  <a:pt x="0" y="0"/>
                </a:moveTo>
                <a:lnTo>
                  <a:pt x="3222239" y="0"/>
                </a:lnTo>
                <a:lnTo>
                  <a:pt x="3222239" y="1352348"/>
                </a:lnTo>
                <a:lnTo>
                  <a:pt x="0" y="135234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spcBef>
                <a:spcPct val="0"/>
              </a:spcBef>
            </a:pPr>
            <a:r>
              <a:rPr lang="en-US" sz="1400" b="1" u="sng" kern="12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FULL GOVERNING BODY</a:t>
            </a:r>
            <a:r>
              <a:rPr lang="en-US" b="1" u="sng" dirty="0">
                <a:solidFill>
                  <a:schemeClr val="tx1"/>
                </a:solidFill>
                <a:cs typeface="Arial" panose="020B0604020202020204" pitchFamily="34" charset="0"/>
              </a:rPr>
              <a:t/>
            </a:r>
            <a:br>
              <a:rPr lang="en-US" b="1" u="sng" dirty="0">
                <a:solidFill>
                  <a:schemeClr val="tx1"/>
                </a:solidFill>
                <a:cs typeface="Arial" panose="020B0604020202020204" pitchFamily="34" charset="0"/>
              </a:rPr>
            </a:br>
            <a:endParaRPr lang="en-US" sz="1100" b="1" u="sng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Steve Pamphilon – Chair </a:t>
            </a:r>
            <a:r>
              <a:rPr lang="en-GB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of Governors</a:t>
            </a:r>
            <a:endParaRPr lang="en-GB" sz="11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Tina Fullick – Vice Chair FGB &amp; Chair, Resources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Allen Keevil – Chair, L&amp;D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Nanette Amas – Vice Chair of Resources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Richard Smith – Vice Chair, L&amp;D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Adrian Mount </a:t>
            </a:r>
            <a:r>
              <a:rPr lang="en-GB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– Headteacher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Amanda Aby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Mandy </a:t>
            </a: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Finch-</a:t>
            </a:r>
            <a:r>
              <a:rPr lang="en-GB" sz="1100" dirty="0" err="1">
                <a:solidFill>
                  <a:schemeClr val="tx1"/>
                </a:solidFill>
                <a:cs typeface="Arial" panose="020B0604020202020204" pitchFamily="34" charset="0"/>
              </a:rPr>
              <a:t>Carliell</a:t>
            </a:r>
            <a:endParaRPr lang="en-GB" sz="11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Shelley Furlong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Bernadette Hannon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Paula Miller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Hollie Pettit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Kerry Smith</a:t>
            </a:r>
          </a:p>
          <a:p>
            <a:pPr lvl="0" algn="ctr" defTabSz="711200">
              <a:spcBef>
                <a:spcPct val="0"/>
              </a:spcBef>
            </a:pPr>
            <a:endParaRPr lang="en-GB" sz="4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Guest</a:t>
            </a:r>
            <a:r>
              <a:rPr lang="en-GB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:</a:t>
            </a:r>
            <a:endParaRPr lang="en-GB" sz="1100" b="1" u="sng" kern="12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en-GB" sz="1100" i="1" dirty="0">
                <a:solidFill>
                  <a:schemeClr val="tx1"/>
                </a:solidFill>
                <a:cs typeface="Arial" panose="020B0604020202020204" pitchFamily="34" charset="0"/>
              </a:rPr>
              <a:t>Karen Glover – School Business </a:t>
            </a:r>
            <a:r>
              <a:rPr lang="en-GB" sz="1100" i="1" dirty="0" smtClean="0">
                <a:solidFill>
                  <a:schemeClr val="tx1"/>
                </a:solidFill>
                <a:cs typeface="Arial" panose="020B0604020202020204" pitchFamily="34" charset="0"/>
              </a:rPr>
              <a:t>Manager</a:t>
            </a:r>
            <a:endParaRPr lang="en-US" sz="1400" b="1" u="sng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1596928" y="5623278"/>
            <a:ext cx="3696368" cy="1778622"/>
          </a:xfrm>
          <a:custGeom>
            <a:avLst/>
            <a:gdLst>
              <a:gd name="connsiteX0" fmla="*/ 0 w 3222239"/>
              <a:gd name="connsiteY0" fmla="*/ 0 h 2359333"/>
              <a:gd name="connsiteX1" fmla="*/ 3222239 w 3222239"/>
              <a:gd name="connsiteY1" fmla="*/ 0 h 2359333"/>
              <a:gd name="connsiteX2" fmla="*/ 3222239 w 3222239"/>
              <a:gd name="connsiteY2" fmla="*/ 2359333 h 2359333"/>
              <a:gd name="connsiteX3" fmla="*/ 0 w 3222239"/>
              <a:gd name="connsiteY3" fmla="*/ 2359333 h 2359333"/>
              <a:gd name="connsiteX4" fmla="*/ 0 w 3222239"/>
              <a:gd name="connsiteY4" fmla="*/ 0 h 2359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2239" h="2359333">
                <a:moveTo>
                  <a:pt x="0" y="0"/>
                </a:moveTo>
                <a:lnTo>
                  <a:pt x="3222239" y="0"/>
                </a:lnTo>
                <a:lnTo>
                  <a:pt x="3222239" y="2359333"/>
                </a:lnTo>
                <a:lnTo>
                  <a:pt x="0" y="235933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spcBef>
                <a:spcPct val="0"/>
              </a:spcBef>
            </a:pPr>
            <a:r>
              <a:rPr lang="en-US" sz="1400" b="1" u="sng" kern="12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STRATEGY COMMITTEE</a:t>
            </a:r>
            <a:br>
              <a:rPr lang="en-US" sz="1400" b="1" u="sng" kern="12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en-US" sz="1100" b="1" u="sng" kern="12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Steve Pamphilon – Chair of Governors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Tina Fullick – Vice Chair FGB &amp; Chair, Resources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Allen </a:t>
            </a:r>
            <a:r>
              <a:rPr lang="en-GB" sz="1100" b="0" kern="12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Keevil</a:t>
            </a:r>
            <a:r>
              <a:rPr lang="en-GB" sz="1100" b="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 – Chair, L&amp;D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Nanette </a:t>
            </a:r>
            <a:r>
              <a:rPr lang="en-GB" sz="1100" dirty="0" err="1">
                <a:solidFill>
                  <a:schemeClr val="tx1"/>
                </a:solidFill>
                <a:cs typeface="Arial" panose="020B0604020202020204" pitchFamily="34" charset="0"/>
              </a:rPr>
              <a:t>Amas</a:t>
            </a: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 – Vice Chair of Resources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Richard Smith – Vice Chair, L&amp;D</a:t>
            </a:r>
            <a:endParaRPr lang="en-GB" sz="1100" b="0" kern="12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Adrian Mount - Headteacher</a:t>
            </a:r>
            <a:endParaRPr lang="en-US" sz="1100" b="0" kern="12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93579" y="7940183"/>
            <a:ext cx="3106820" cy="2591651"/>
          </a:xfrm>
          <a:custGeom>
            <a:avLst/>
            <a:gdLst>
              <a:gd name="connsiteX0" fmla="*/ 0 w 2971595"/>
              <a:gd name="connsiteY0" fmla="*/ 0 h 2866207"/>
              <a:gd name="connsiteX1" fmla="*/ 2971595 w 2971595"/>
              <a:gd name="connsiteY1" fmla="*/ 0 h 2866207"/>
              <a:gd name="connsiteX2" fmla="*/ 2971595 w 2971595"/>
              <a:gd name="connsiteY2" fmla="*/ 2866207 h 2866207"/>
              <a:gd name="connsiteX3" fmla="*/ 0 w 2971595"/>
              <a:gd name="connsiteY3" fmla="*/ 2866207 h 2866207"/>
              <a:gd name="connsiteX4" fmla="*/ 0 w 2971595"/>
              <a:gd name="connsiteY4" fmla="*/ 0 h 2866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1595" h="2866207">
                <a:moveTo>
                  <a:pt x="0" y="0"/>
                </a:moveTo>
                <a:lnTo>
                  <a:pt x="2971595" y="0"/>
                </a:lnTo>
                <a:lnTo>
                  <a:pt x="2971595" y="2866207"/>
                </a:lnTo>
                <a:lnTo>
                  <a:pt x="0" y="28662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spcBef>
                <a:spcPct val="0"/>
              </a:spcBef>
            </a:pPr>
            <a:r>
              <a:rPr lang="en-US" sz="1400" b="1" u="sng" kern="12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RESOURCES COMMITTEE</a:t>
            </a:r>
            <a:br>
              <a:rPr lang="en-US" sz="1400" b="1" u="sng" kern="12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en-US" sz="1100" b="1" u="sng" kern="12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b="1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Tina Fullick – Chair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Nanette </a:t>
            </a:r>
            <a:r>
              <a:rPr lang="en-GB" sz="1100" b="1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Amas</a:t>
            </a:r>
            <a:r>
              <a:rPr lang="en-GB" sz="11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– Vice Chair</a:t>
            </a:r>
            <a:endParaRPr lang="en-GB" sz="1100" b="1" kern="12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Mandy Finch-</a:t>
            </a:r>
            <a:r>
              <a:rPr lang="en-GB" sz="1100" dirty="0" err="1">
                <a:solidFill>
                  <a:schemeClr val="tx1"/>
                </a:solidFill>
                <a:cs typeface="Arial" panose="020B0604020202020204" pitchFamily="34" charset="0"/>
              </a:rPr>
              <a:t>Carliell</a:t>
            </a:r>
            <a:endParaRPr lang="en-GB" sz="11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Shelley Furlong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Adrian Mount </a:t>
            </a:r>
            <a:r>
              <a:rPr lang="en-GB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- </a:t>
            </a:r>
            <a:r>
              <a:rPr lang="en-GB" sz="1100" b="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Headteacher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Steve Pamphilon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Kerry Smith</a:t>
            </a:r>
          </a:p>
          <a:p>
            <a:pPr lvl="0" algn="ctr" defTabSz="711200">
              <a:spcBef>
                <a:spcPct val="0"/>
              </a:spcBef>
            </a:pPr>
            <a:endParaRPr lang="en-GB" sz="400" b="0" kern="12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i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Guest(s)</a:t>
            </a:r>
            <a:r>
              <a:rPr lang="en-GB" sz="1100" i="1" dirty="0" smtClean="0">
                <a:solidFill>
                  <a:schemeClr val="tx1"/>
                </a:solidFill>
                <a:cs typeface="Arial" panose="020B0604020202020204" pitchFamily="34" charset="0"/>
              </a:rPr>
              <a:t>: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i="1" dirty="0" smtClean="0">
                <a:solidFill>
                  <a:schemeClr val="tx1"/>
                </a:solidFill>
                <a:cs typeface="Arial" panose="020B0604020202020204" pitchFamily="34" charset="0"/>
              </a:rPr>
              <a:t>Karen Glover – School Business Manager</a:t>
            </a:r>
            <a:endParaRPr lang="en-GB" sz="1100" b="0" i="1" kern="12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i="1" dirty="0" smtClean="0">
                <a:solidFill>
                  <a:schemeClr val="tx1"/>
                </a:solidFill>
                <a:cs typeface="Arial" panose="020B0604020202020204" pitchFamily="34" charset="0"/>
              </a:rPr>
              <a:t>Jeremy Edwards – Deputy Headteacher</a:t>
            </a:r>
            <a:endParaRPr lang="en-GB" sz="1100" b="0" kern="1200" dirty="0" smtClean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3631872" y="7940183"/>
            <a:ext cx="3166060" cy="2589756"/>
          </a:xfrm>
          <a:custGeom>
            <a:avLst/>
            <a:gdLst>
              <a:gd name="connsiteX0" fmla="*/ 0 w 3028258"/>
              <a:gd name="connsiteY0" fmla="*/ 0 h 2864110"/>
              <a:gd name="connsiteX1" fmla="*/ 3028258 w 3028258"/>
              <a:gd name="connsiteY1" fmla="*/ 0 h 2864110"/>
              <a:gd name="connsiteX2" fmla="*/ 3028258 w 3028258"/>
              <a:gd name="connsiteY2" fmla="*/ 2864110 h 2864110"/>
              <a:gd name="connsiteX3" fmla="*/ 0 w 3028258"/>
              <a:gd name="connsiteY3" fmla="*/ 2864110 h 2864110"/>
              <a:gd name="connsiteX4" fmla="*/ 0 w 3028258"/>
              <a:gd name="connsiteY4" fmla="*/ 0 h 286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28258" h="2864110">
                <a:moveTo>
                  <a:pt x="0" y="0"/>
                </a:moveTo>
                <a:lnTo>
                  <a:pt x="3028258" y="0"/>
                </a:lnTo>
                <a:lnTo>
                  <a:pt x="3028258" y="2864110"/>
                </a:lnTo>
                <a:lnTo>
                  <a:pt x="0" y="286411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spcBef>
                <a:spcPct val="0"/>
              </a:spcBef>
            </a:pPr>
            <a:r>
              <a:rPr lang="en-US" sz="1400" b="1" u="sng" kern="12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LEARNING &amp; DEVELOPMENT</a:t>
            </a:r>
            <a:br>
              <a:rPr lang="en-US" sz="1400" b="1" u="sng" kern="12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400" b="1" u="sng" kern="12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COMMITTEE</a:t>
            </a:r>
            <a:br>
              <a:rPr lang="en-US" sz="1400" b="1" u="sng" kern="12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en-US" sz="1100" b="1" u="sng" kern="12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b="1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Allen </a:t>
            </a:r>
            <a:r>
              <a:rPr lang="en-GB" sz="1100" b="1" kern="12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Keevil</a:t>
            </a:r>
            <a:r>
              <a:rPr lang="en-GB" sz="1100" b="1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 – Chair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1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Richard Smith – Vice Chair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Amanda Aby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Bernadette Hannon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Paula Miller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Adrian Mount - Headteacher</a:t>
            </a:r>
          </a:p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Steve Pamphilon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b="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Hollie Pettit</a:t>
            </a:r>
          </a:p>
          <a:p>
            <a:pPr lvl="0" algn="ctr" defTabSz="711200">
              <a:spcBef>
                <a:spcPct val="0"/>
              </a:spcBef>
            </a:pPr>
            <a:endParaRPr lang="en-GB" sz="400" b="0" kern="12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lvl="0" algn="ctr" defTabSz="711200">
              <a:spcBef>
                <a:spcPct val="0"/>
              </a:spcBef>
            </a:pPr>
            <a:r>
              <a:rPr lang="en-GB" sz="1100" i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Guest</a:t>
            </a:r>
            <a:r>
              <a:rPr lang="en-GB" sz="1100" i="1" dirty="0" smtClean="0">
                <a:solidFill>
                  <a:schemeClr val="tx1"/>
                </a:solidFill>
                <a:cs typeface="Arial" panose="020B0604020202020204" pitchFamily="34" charset="0"/>
              </a:rPr>
              <a:t>:</a:t>
            </a:r>
          </a:p>
          <a:p>
            <a:pPr lvl="0" algn="ctr" defTabSz="711200">
              <a:spcBef>
                <a:spcPct val="0"/>
              </a:spcBef>
            </a:pPr>
            <a:r>
              <a:rPr lang="en-GB" sz="1100" i="1" dirty="0" smtClean="0">
                <a:solidFill>
                  <a:schemeClr val="tx1"/>
                </a:solidFill>
                <a:cs typeface="Arial" panose="020B0604020202020204" pitchFamily="34" charset="0"/>
              </a:rPr>
              <a:t>Sarah Thorp – Deputy Headteacher</a:t>
            </a:r>
            <a:endParaRPr lang="en-GB" sz="1100" b="0" i="1" kern="1200" dirty="0" smtClean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7" name="Picture 6" descr="FFS LOGO FINAL - white bk-01-03 (1024x1024) (640x640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867" y="1115960"/>
            <a:ext cx="940168" cy="94016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5503211" y="11079974"/>
            <a:ext cx="1229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Updated: 04-Sep-21</a:t>
            </a:r>
            <a:endParaRPr lang="en-GB" sz="1000" dirty="0"/>
          </a:p>
        </p:txBody>
      </p:sp>
      <p:sp>
        <p:nvSpPr>
          <p:cNvPr id="15" name="Freeform 14"/>
          <p:cNvSpPr/>
          <p:nvPr/>
        </p:nvSpPr>
        <p:spPr>
          <a:xfrm>
            <a:off x="5458950" y="4090241"/>
            <a:ext cx="1310330" cy="772054"/>
          </a:xfrm>
          <a:custGeom>
            <a:avLst/>
            <a:gdLst>
              <a:gd name="connsiteX0" fmla="*/ 0 w 3222239"/>
              <a:gd name="connsiteY0" fmla="*/ 0 h 1352348"/>
              <a:gd name="connsiteX1" fmla="*/ 3222239 w 3222239"/>
              <a:gd name="connsiteY1" fmla="*/ 0 h 1352348"/>
              <a:gd name="connsiteX2" fmla="*/ 3222239 w 3222239"/>
              <a:gd name="connsiteY2" fmla="*/ 1352348 h 1352348"/>
              <a:gd name="connsiteX3" fmla="*/ 0 w 3222239"/>
              <a:gd name="connsiteY3" fmla="*/ 1352348 h 1352348"/>
              <a:gd name="connsiteX4" fmla="*/ 0 w 3222239"/>
              <a:gd name="connsiteY4" fmla="*/ 0 h 1352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2239" h="1352348">
                <a:moveTo>
                  <a:pt x="0" y="0"/>
                </a:moveTo>
                <a:lnTo>
                  <a:pt x="3222239" y="0"/>
                </a:lnTo>
                <a:lnTo>
                  <a:pt x="3222239" y="1352348"/>
                </a:lnTo>
                <a:lnTo>
                  <a:pt x="0" y="135234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spcBef>
                <a:spcPct val="0"/>
              </a:spcBef>
            </a:pPr>
            <a:r>
              <a:rPr lang="en-US" sz="1100" kern="12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Jason Gerlack</a:t>
            </a:r>
            <a:br>
              <a:rPr lang="en-US" sz="1100" kern="12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US" sz="1100" kern="12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Associate Member</a:t>
            </a:r>
            <a:endParaRPr lang="en-US" sz="1100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490832" y="5196322"/>
            <a:ext cx="263122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394290" y="5196322"/>
            <a:ext cx="201383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88497" y="4643301"/>
            <a:ext cx="1310330" cy="772054"/>
          </a:xfrm>
          <a:custGeom>
            <a:avLst/>
            <a:gdLst>
              <a:gd name="connsiteX0" fmla="*/ 0 w 3222239"/>
              <a:gd name="connsiteY0" fmla="*/ 0 h 1352348"/>
              <a:gd name="connsiteX1" fmla="*/ 3222239 w 3222239"/>
              <a:gd name="connsiteY1" fmla="*/ 0 h 1352348"/>
              <a:gd name="connsiteX2" fmla="*/ 3222239 w 3222239"/>
              <a:gd name="connsiteY2" fmla="*/ 1352348 h 1352348"/>
              <a:gd name="connsiteX3" fmla="*/ 0 w 3222239"/>
              <a:gd name="connsiteY3" fmla="*/ 1352348 h 1352348"/>
              <a:gd name="connsiteX4" fmla="*/ 0 w 3222239"/>
              <a:gd name="connsiteY4" fmla="*/ 0 h 1352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2239" h="1352348">
                <a:moveTo>
                  <a:pt x="0" y="0"/>
                </a:moveTo>
                <a:lnTo>
                  <a:pt x="3222239" y="0"/>
                </a:lnTo>
                <a:lnTo>
                  <a:pt x="3222239" y="1352348"/>
                </a:lnTo>
                <a:lnTo>
                  <a:pt x="0" y="135234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spcBef>
                <a:spcPct val="0"/>
              </a:spcBef>
            </a:pPr>
            <a:r>
              <a:rPr lang="en-US" sz="1100" kern="1200" dirty="0" smtClean="0">
                <a:solidFill>
                  <a:schemeClr val="tx1"/>
                </a:solidFill>
                <a:cs typeface="Arial" panose="020B0604020202020204" pitchFamily="34" charset="0"/>
              </a:rPr>
              <a:t>Kay Merry</a:t>
            </a:r>
          </a:p>
          <a:p>
            <a:pPr lvl="0" algn="ctr" defTabSz="711200">
              <a:spcBef>
                <a:spcPct val="0"/>
              </a:spcBef>
            </a:pPr>
            <a:r>
              <a:rPr lang="en-US" sz="1100" dirty="0" smtClean="0">
                <a:solidFill>
                  <a:schemeClr val="tx1"/>
                </a:solidFill>
                <a:cs typeface="Arial" panose="020B0604020202020204" pitchFamily="34" charset="0"/>
              </a:rPr>
              <a:t>Clerk to Governing Body</a:t>
            </a:r>
            <a:endParaRPr lang="en-US" sz="1100" kern="12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5458950" y="5202634"/>
            <a:ext cx="1310330" cy="772054"/>
          </a:xfrm>
          <a:custGeom>
            <a:avLst/>
            <a:gdLst>
              <a:gd name="connsiteX0" fmla="*/ 0 w 3222239"/>
              <a:gd name="connsiteY0" fmla="*/ 0 h 1352348"/>
              <a:gd name="connsiteX1" fmla="*/ 3222239 w 3222239"/>
              <a:gd name="connsiteY1" fmla="*/ 0 h 1352348"/>
              <a:gd name="connsiteX2" fmla="*/ 3222239 w 3222239"/>
              <a:gd name="connsiteY2" fmla="*/ 1352348 h 1352348"/>
              <a:gd name="connsiteX3" fmla="*/ 0 w 3222239"/>
              <a:gd name="connsiteY3" fmla="*/ 1352348 h 1352348"/>
              <a:gd name="connsiteX4" fmla="*/ 0 w 3222239"/>
              <a:gd name="connsiteY4" fmla="*/ 0 h 1352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2239" h="1352348">
                <a:moveTo>
                  <a:pt x="0" y="0"/>
                </a:moveTo>
                <a:lnTo>
                  <a:pt x="3222239" y="0"/>
                </a:lnTo>
                <a:lnTo>
                  <a:pt x="3222239" y="1352348"/>
                </a:lnTo>
                <a:lnTo>
                  <a:pt x="0" y="135234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algn="ctr" defTabSz="711200">
              <a:spcBef>
                <a:spcPct val="0"/>
              </a:spcBef>
            </a:pPr>
            <a:r>
              <a:rPr lang="en-GB" sz="1100" dirty="0">
                <a:solidFill>
                  <a:schemeClr val="tx1"/>
                </a:solidFill>
                <a:cs typeface="Arial" panose="020B0604020202020204" pitchFamily="34" charset="0"/>
              </a:rPr>
              <a:t>Diana Montgomery</a:t>
            </a:r>
          </a:p>
          <a:p>
            <a:pPr algn="ctr" defTabSz="711200">
              <a:spcBef>
                <a:spcPct val="0"/>
              </a:spcBef>
            </a:pPr>
            <a:r>
              <a:rPr lang="en-US" sz="1100" dirty="0">
                <a:solidFill>
                  <a:schemeClr val="tx1"/>
                </a:solidFill>
                <a:cs typeface="Arial" panose="020B0604020202020204" pitchFamily="34" charset="0"/>
              </a:rPr>
              <a:t>Associate Member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6123278" y="4862295"/>
            <a:ext cx="1730" cy="3467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9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418</TotalTime>
  <Words>28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Retrospect</vt:lpstr>
      <vt:lpstr>PowerPoint Presentation</vt:lpstr>
    </vt:vector>
  </TitlesOfParts>
  <Company>Foreland School, The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 Merry</dc:creator>
  <cp:lastModifiedBy>Adrian</cp:lastModifiedBy>
  <cp:revision>53</cp:revision>
  <cp:lastPrinted>2021-09-28T07:03:14Z</cp:lastPrinted>
  <dcterms:created xsi:type="dcterms:W3CDTF">2018-02-06T21:21:27Z</dcterms:created>
  <dcterms:modified xsi:type="dcterms:W3CDTF">2021-09-28T07:05:00Z</dcterms:modified>
</cp:coreProperties>
</file>