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6858000" cy="12192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4C9"/>
    <a:srgbClr val="F8D7AE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3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313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E9EA68-DE46-4D3E-822F-46936830A7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B16394-B04E-4D6D-AE5F-0013222F39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E18C3-44C2-4470-A705-22E2FD5A4F60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15CA8-B058-4344-8CAA-170B29A7E9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6A0DE5-6084-4019-BAB1-FB76A572EF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665B4-BC65-465B-ABE3-FED179784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950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9248"/>
            <a:ext cx="5657850" cy="63398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7921104"/>
            <a:ext cx="5657850" cy="2032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4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7386"/>
            <a:ext cx="1478756" cy="102354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7385"/>
            <a:ext cx="4350544" cy="10235413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48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7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349248"/>
            <a:ext cx="5657850" cy="633984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7916672"/>
            <a:ext cx="5657850" cy="2032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77216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36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3281305"/>
            <a:ext cx="2777490" cy="71526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3281309"/>
            <a:ext cx="2777490" cy="71526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66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3281870"/>
            <a:ext cx="2777490" cy="130894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4590816"/>
            <a:ext cx="2777490" cy="58431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3281870"/>
            <a:ext cx="2777490" cy="1308946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4590816"/>
            <a:ext cx="2777490" cy="58431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53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21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11379200"/>
            <a:ext cx="6856214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11261006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03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1219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121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1056638"/>
            <a:ext cx="1800225" cy="4064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1300480"/>
            <a:ext cx="3757045" cy="934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5201920"/>
            <a:ext cx="1800225" cy="6007332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11484065"/>
            <a:ext cx="1472912" cy="649111"/>
          </a:xfrm>
        </p:spPr>
        <p:txBody>
          <a:bodyPr/>
          <a:lstStyle>
            <a:lvl1pPr algn="l">
              <a:defRPr/>
            </a:lvl1pPr>
          </a:lstStyle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11484065"/>
            <a:ext cx="2614613" cy="64911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3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8805333"/>
            <a:ext cx="6856214" cy="3386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8737913"/>
            <a:ext cx="6856214" cy="113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9022080"/>
            <a:ext cx="5692140" cy="146304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873791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10501376"/>
            <a:ext cx="5692140" cy="105664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27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1379200"/>
            <a:ext cx="6858001" cy="81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11261005"/>
            <a:ext cx="6858001" cy="117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3281305"/>
            <a:ext cx="5657851" cy="71526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11484065"/>
            <a:ext cx="139065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59795447-79B5-4FED-98C3-5E318ED0F71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11484065"/>
            <a:ext cx="2712827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11484065"/>
            <a:ext cx="73801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E90A66FB-7A2A-4AE4-8D53-8FCB5ECE78BC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3089502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12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615" y="999680"/>
            <a:ext cx="4615278" cy="702116"/>
          </a:xfrm>
        </p:spPr>
        <p:txBody>
          <a:bodyPr>
            <a:noAutofit/>
          </a:bodyPr>
          <a:lstStyle/>
          <a:p>
            <a:pPr algn="ctr"/>
            <a:r>
              <a:rPr lang="en-GB" sz="2400" b="1" dirty="0">
                <a:solidFill>
                  <a:srgbClr val="C00000"/>
                </a:solidFill>
                <a:cs typeface="Arial" panose="020B0604020202020204" pitchFamily="34" charset="0"/>
              </a:rPr>
              <a:t>Foreland Fields School</a:t>
            </a:r>
            <a:br>
              <a:rPr lang="en-GB" sz="2400" b="1" dirty="0">
                <a:solidFill>
                  <a:srgbClr val="C00000"/>
                </a:solidFill>
                <a:cs typeface="Arial" panose="020B0604020202020204" pitchFamily="34" charset="0"/>
              </a:rPr>
            </a:br>
            <a:r>
              <a:rPr lang="en-GB" sz="2400" b="1" dirty="0">
                <a:solidFill>
                  <a:srgbClr val="C00000"/>
                </a:solidFill>
                <a:cs typeface="Arial" panose="020B0604020202020204" pitchFamily="34" charset="0"/>
              </a:rPr>
              <a:t>Governing Body Structure</a:t>
            </a:r>
          </a:p>
        </p:txBody>
      </p:sp>
      <p:sp>
        <p:nvSpPr>
          <p:cNvPr id="4" name="Freeform 3"/>
          <p:cNvSpPr/>
          <p:nvPr/>
        </p:nvSpPr>
        <p:spPr>
          <a:xfrm>
            <a:off x="3445112" y="7673716"/>
            <a:ext cx="1769790" cy="5679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3993"/>
                </a:lnTo>
                <a:lnTo>
                  <a:pt x="1769790" y="283993"/>
                </a:lnTo>
                <a:lnTo>
                  <a:pt x="1769790" y="56798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matte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/>
          <p:cNvSpPr/>
          <p:nvPr/>
        </p:nvSpPr>
        <p:spPr>
          <a:xfrm>
            <a:off x="1646989" y="7673716"/>
            <a:ext cx="1798122" cy="5679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798122" y="0"/>
                </a:moveTo>
                <a:lnTo>
                  <a:pt x="1798122" y="283993"/>
                </a:lnTo>
                <a:lnTo>
                  <a:pt x="0" y="283993"/>
                </a:lnTo>
                <a:lnTo>
                  <a:pt x="0" y="56798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matte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 8"/>
          <p:cNvSpPr/>
          <p:nvPr/>
        </p:nvSpPr>
        <p:spPr>
          <a:xfrm>
            <a:off x="3399392" y="5321185"/>
            <a:ext cx="91440" cy="5679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567986"/>
                </a:lnTo>
              </a:path>
            </a:pathLst>
          </a:custGeom>
          <a:noFill/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flat" dir="t"/>
          </a:scene3d>
          <a:sp3d prstMaterial="matte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 9"/>
          <p:cNvSpPr/>
          <p:nvPr/>
        </p:nvSpPr>
        <p:spPr>
          <a:xfrm>
            <a:off x="1803874" y="1799303"/>
            <a:ext cx="3282476" cy="3518917"/>
          </a:xfrm>
          <a:custGeom>
            <a:avLst/>
            <a:gdLst>
              <a:gd name="connsiteX0" fmla="*/ 0 w 3222239"/>
              <a:gd name="connsiteY0" fmla="*/ 0 h 1352348"/>
              <a:gd name="connsiteX1" fmla="*/ 3222239 w 3222239"/>
              <a:gd name="connsiteY1" fmla="*/ 0 h 1352348"/>
              <a:gd name="connsiteX2" fmla="*/ 3222239 w 3222239"/>
              <a:gd name="connsiteY2" fmla="*/ 1352348 h 1352348"/>
              <a:gd name="connsiteX3" fmla="*/ 0 w 3222239"/>
              <a:gd name="connsiteY3" fmla="*/ 1352348 h 1352348"/>
              <a:gd name="connsiteX4" fmla="*/ 0 w 3222239"/>
              <a:gd name="connsiteY4" fmla="*/ 0 h 135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2239" h="1352348">
                <a:moveTo>
                  <a:pt x="0" y="0"/>
                </a:moveTo>
                <a:lnTo>
                  <a:pt x="3222239" y="0"/>
                </a:lnTo>
                <a:lnTo>
                  <a:pt x="3222239" y="1352348"/>
                </a:lnTo>
                <a:lnTo>
                  <a:pt x="0" y="1352348"/>
                </a:lnTo>
                <a:lnTo>
                  <a:pt x="0" y="0"/>
                </a:lnTo>
                <a:close/>
              </a:path>
            </a:pathLst>
          </a:custGeom>
          <a:solidFill>
            <a:srgbClr val="FBE4C9"/>
          </a:solidFill>
          <a:effectLst/>
          <a:scene3d>
            <a:camera prst="orthographicFront"/>
            <a:lightRig rig="flat" dir="t"/>
          </a:scene3d>
          <a:sp3d prstMaterial="plastic"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</a:pPr>
            <a: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FULL GOVERNING BODY (16)</a:t>
            </a:r>
            <a:br>
              <a:rPr lang="en-US" b="1" u="sng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US" sz="1000" b="1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Steve Pamphilon – Chair of Governors (Co-opted)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Tina Fullick – Vice Chair FGB (Local Authority)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Adrian Mount – Headteacher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Amanda Aby (Staff)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Mandy </a:t>
            </a:r>
            <a:r>
              <a:rPr lang="en-GB" sz="1100" dirty="0" err="1">
                <a:solidFill>
                  <a:schemeClr val="tx1"/>
                </a:solidFill>
                <a:cs typeface="Arial" panose="020B0604020202020204" pitchFamily="34" charset="0"/>
              </a:rPr>
              <a:t>Carliell</a:t>
            </a: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 (Co-opted)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John Clarke (Co-opted)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Nicola Elson (Co-opted)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Leah Hillman (Parent)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Sue Johnson (Co-opted)</a:t>
            </a:r>
            <a:b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Allen Keevil (Foundation)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VACANCY (Parent)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Carole Phipps (Co-opted)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Kerry Smith (Co-opted)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Richard Smith (Co-opted)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Lucy Taylor (Foundation)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Rob Wilkinson (Co-opted)</a:t>
            </a:r>
            <a:endParaRPr lang="en-GB" sz="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en-GB" sz="3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u="sng" dirty="0">
                <a:solidFill>
                  <a:schemeClr val="tx1"/>
                </a:solidFill>
                <a:cs typeface="Arial" panose="020B0604020202020204" pitchFamily="34" charset="0"/>
              </a:rPr>
              <a:t>Additional Attendee</a:t>
            </a: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  <a:endParaRPr lang="en-GB" sz="1100" b="1" u="sng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Karen Glover – School Business Manager</a:t>
            </a:r>
            <a:endParaRPr lang="en-US" sz="1400" b="1" u="sng" kern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803874" y="5892132"/>
            <a:ext cx="3282476" cy="1778622"/>
          </a:xfrm>
          <a:custGeom>
            <a:avLst/>
            <a:gdLst>
              <a:gd name="connsiteX0" fmla="*/ 0 w 3222239"/>
              <a:gd name="connsiteY0" fmla="*/ 0 h 2359333"/>
              <a:gd name="connsiteX1" fmla="*/ 3222239 w 3222239"/>
              <a:gd name="connsiteY1" fmla="*/ 0 h 2359333"/>
              <a:gd name="connsiteX2" fmla="*/ 3222239 w 3222239"/>
              <a:gd name="connsiteY2" fmla="*/ 2359333 h 2359333"/>
              <a:gd name="connsiteX3" fmla="*/ 0 w 3222239"/>
              <a:gd name="connsiteY3" fmla="*/ 2359333 h 2359333"/>
              <a:gd name="connsiteX4" fmla="*/ 0 w 3222239"/>
              <a:gd name="connsiteY4" fmla="*/ 0 h 2359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2239" h="2359333">
                <a:moveTo>
                  <a:pt x="0" y="0"/>
                </a:moveTo>
                <a:lnTo>
                  <a:pt x="3222239" y="0"/>
                </a:lnTo>
                <a:lnTo>
                  <a:pt x="3222239" y="2359333"/>
                </a:lnTo>
                <a:lnTo>
                  <a:pt x="0" y="2359333"/>
                </a:lnTo>
                <a:lnTo>
                  <a:pt x="0" y="0"/>
                </a:lnTo>
                <a:close/>
              </a:path>
            </a:pathLst>
          </a:custGeom>
          <a:solidFill>
            <a:srgbClr val="FBE4C9"/>
          </a:solidFill>
          <a:effectLst/>
          <a:scene3d>
            <a:camera prst="orthographicFront"/>
            <a:lightRig rig="flat" dir="t"/>
          </a:scene3d>
          <a:sp3d prstMaterial="plastic"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</a:pPr>
            <a: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STRATEGY COMMITTEE (6)</a:t>
            </a:r>
            <a:b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en-US" sz="1000" b="1" u="sng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Steve Pamphilon – Chair of Governors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Tina Fullick – Vice Chair FGB &amp; Chair, Resources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Allen </a:t>
            </a:r>
            <a:r>
              <a:rPr lang="en-GB" sz="1100" b="0" kern="1200" dirty="0" err="1">
                <a:solidFill>
                  <a:schemeClr val="tx1"/>
                </a:solidFill>
                <a:cs typeface="Arial" panose="020B0604020202020204" pitchFamily="34" charset="0"/>
              </a:rPr>
              <a:t>Keevil</a:t>
            </a: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 – Chair, L&amp;D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 Mandy Carliell – Vice Chair of Resources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Nicola Elson – Vice Chair, L&amp;D</a:t>
            </a:r>
            <a:endParaRPr lang="en-GB" sz="1100" b="0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Adrian Mount - Headteacher</a:t>
            </a:r>
            <a:endParaRPr lang="en-US" sz="1100" b="0" kern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84080" y="8133740"/>
            <a:ext cx="2725820" cy="2908920"/>
          </a:xfrm>
          <a:custGeom>
            <a:avLst/>
            <a:gdLst>
              <a:gd name="connsiteX0" fmla="*/ 0 w 2971595"/>
              <a:gd name="connsiteY0" fmla="*/ 0 h 2866207"/>
              <a:gd name="connsiteX1" fmla="*/ 2971595 w 2971595"/>
              <a:gd name="connsiteY1" fmla="*/ 0 h 2866207"/>
              <a:gd name="connsiteX2" fmla="*/ 2971595 w 2971595"/>
              <a:gd name="connsiteY2" fmla="*/ 2866207 h 2866207"/>
              <a:gd name="connsiteX3" fmla="*/ 0 w 2971595"/>
              <a:gd name="connsiteY3" fmla="*/ 2866207 h 2866207"/>
              <a:gd name="connsiteX4" fmla="*/ 0 w 2971595"/>
              <a:gd name="connsiteY4" fmla="*/ 0 h 2866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595" h="2866207">
                <a:moveTo>
                  <a:pt x="0" y="0"/>
                </a:moveTo>
                <a:lnTo>
                  <a:pt x="2971595" y="0"/>
                </a:lnTo>
                <a:lnTo>
                  <a:pt x="2971595" y="2866207"/>
                </a:lnTo>
                <a:lnTo>
                  <a:pt x="0" y="2866207"/>
                </a:lnTo>
                <a:lnTo>
                  <a:pt x="0" y="0"/>
                </a:lnTo>
                <a:close/>
              </a:path>
            </a:pathLst>
          </a:custGeom>
          <a:solidFill>
            <a:srgbClr val="FBE4C9"/>
          </a:solidFill>
          <a:effectLst/>
          <a:scene3d>
            <a:camera prst="orthographicFront"/>
            <a:lightRig rig="flat" dir="t"/>
          </a:scene3d>
          <a:sp3d prstMaterial="plastic"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</a:pPr>
            <a: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RESOURCES COMMITTEE </a:t>
            </a:r>
            <a:r>
              <a:rPr lang="en-US" sz="1400" b="1" u="sng" kern="120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(10)</a:t>
            </a:r>
            <a:b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en-US" sz="1000" b="1" u="sng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b="1" kern="1200" dirty="0">
                <a:solidFill>
                  <a:schemeClr val="tx1"/>
                </a:solidFill>
                <a:cs typeface="Arial" panose="020B0604020202020204" pitchFamily="34" charset="0"/>
              </a:rPr>
              <a:t>Tina Fullick – Chair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b="1" dirty="0">
                <a:solidFill>
                  <a:schemeClr val="tx1"/>
                </a:solidFill>
                <a:cs typeface="Arial" panose="020B0604020202020204" pitchFamily="34" charset="0"/>
              </a:rPr>
              <a:t>Mandy Carliell – Vice Chair</a:t>
            </a:r>
            <a:endParaRPr lang="en-GB" sz="1100" b="1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Adrian Mount - Headteacher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John Clarke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Sue Johnson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Steve Pamphilon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Carole Phipps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Kerry Smith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Richard Smith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Rob Wilkinson</a:t>
            </a:r>
          </a:p>
          <a:p>
            <a:pPr lvl="0" algn="ctr" defTabSz="711200">
              <a:spcBef>
                <a:spcPct val="0"/>
              </a:spcBef>
            </a:pPr>
            <a:endParaRPr lang="en-GB" sz="400" b="0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i="1" u="sng" dirty="0">
                <a:solidFill>
                  <a:schemeClr val="tx1"/>
                </a:solidFill>
                <a:cs typeface="Arial" panose="020B0604020202020204" pitchFamily="34" charset="0"/>
              </a:rPr>
              <a:t>Additional Attendee(s)</a:t>
            </a: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Karen Glover – School Business Manager</a:t>
            </a:r>
            <a:endParaRPr lang="en-GB" sz="1100" b="0" i="1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Jeremy Edwards – Deputy Headteacher</a:t>
            </a:r>
            <a:endParaRPr lang="en-GB" sz="1100" b="0" kern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6004" y="8133807"/>
            <a:ext cx="2777796" cy="2907078"/>
          </a:xfrm>
          <a:custGeom>
            <a:avLst/>
            <a:gdLst>
              <a:gd name="connsiteX0" fmla="*/ 0 w 3028258"/>
              <a:gd name="connsiteY0" fmla="*/ 0 h 2864110"/>
              <a:gd name="connsiteX1" fmla="*/ 3028258 w 3028258"/>
              <a:gd name="connsiteY1" fmla="*/ 0 h 2864110"/>
              <a:gd name="connsiteX2" fmla="*/ 3028258 w 3028258"/>
              <a:gd name="connsiteY2" fmla="*/ 2864110 h 2864110"/>
              <a:gd name="connsiteX3" fmla="*/ 0 w 3028258"/>
              <a:gd name="connsiteY3" fmla="*/ 2864110 h 2864110"/>
              <a:gd name="connsiteX4" fmla="*/ 0 w 3028258"/>
              <a:gd name="connsiteY4" fmla="*/ 0 h 286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8258" h="2864110">
                <a:moveTo>
                  <a:pt x="0" y="0"/>
                </a:moveTo>
                <a:lnTo>
                  <a:pt x="3028258" y="0"/>
                </a:lnTo>
                <a:lnTo>
                  <a:pt x="3028258" y="2864110"/>
                </a:lnTo>
                <a:lnTo>
                  <a:pt x="0" y="2864110"/>
                </a:lnTo>
                <a:lnTo>
                  <a:pt x="0" y="0"/>
                </a:lnTo>
                <a:close/>
              </a:path>
            </a:pathLst>
          </a:custGeom>
          <a:solidFill>
            <a:srgbClr val="FBE4C9"/>
          </a:solidFill>
          <a:effectLst/>
          <a:scene3d>
            <a:camera prst="orthographicFront"/>
            <a:lightRig rig="flat" dir="t"/>
          </a:scene3d>
          <a:sp3d prstMaterial="plastic"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</a:pPr>
            <a: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LEARNING &amp; DEVELOPMENT</a:t>
            </a:r>
            <a:b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COMMITTEE (8)</a:t>
            </a:r>
            <a:br>
              <a:rPr lang="en-US" sz="1400" b="1" u="sng" kern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en-US" sz="1000" b="1" u="sng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b="1" kern="1200" dirty="0">
                <a:solidFill>
                  <a:schemeClr val="tx1"/>
                </a:solidFill>
                <a:cs typeface="Arial" panose="020B0604020202020204" pitchFamily="34" charset="0"/>
              </a:rPr>
              <a:t>Allen Keevil – Chair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b="1" dirty="0">
                <a:solidFill>
                  <a:schemeClr val="tx1"/>
                </a:solidFill>
                <a:cs typeface="Arial" panose="020B0604020202020204" pitchFamily="34" charset="0"/>
              </a:rPr>
              <a:t>Nicola Elson </a:t>
            </a:r>
            <a:r>
              <a:rPr lang="en-GB" sz="1100" b="1" kern="1200" dirty="0">
                <a:solidFill>
                  <a:schemeClr val="tx1"/>
                </a:solidFill>
                <a:cs typeface="Arial" panose="020B0604020202020204" pitchFamily="34" charset="0"/>
              </a:rPr>
              <a:t>– Vice Chair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Adrian Mount - Headteacher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b="0" kern="1200" dirty="0">
                <a:solidFill>
                  <a:schemeClr val="tx1"/>
                </a:solidFill>
                <a:cs typeface="Arial" panose="020B0604020202020204" pitchFamily="34" charset="0"/>
              </a:rPr>
              <a:t>Amanda Aby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Leah Hillman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Steve Pamphilon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Lucy Taylor</a:t>
            </a:r>
          </a:p>
          <a:p>
            <a:pPr algn="ctr" defTabSz="711200">
              <a:spcBef>
                <a:spcPct val="0"/>
              </a:spcBef>
            </a:pPr>
            <a:r>
              <a:rPr lang="en-GB" sz="1100" dirty="0">
                <a:solidFill>
                  <a:schemeClr val="tx1"/>
                </a:solidFill>
                <a:cs typeface="Arial" panose="020B0604020202020204" pitchFamily="34" charset="0"/>
              </a:rPr>
              <a:t>VACANCY</a:t>
            </a:r>
          </a:p>
          <a:p>
            <a:pPr lvl="0" algn="ctr" defTabSz="711200">
              <a:spcBef>
                <a:spcPct val="0"/>
              </a:spcBef>
            </a:pPr>
            <a:endParaRPr lang="en-GB" sz="400" b="0" kern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en-GB" sz="1100" i="1" u="sng" dirty="0">
                <a:solidFill>
                  <a:schemeClr val="tx1"/>
                </a:solidFill>
                <a:cs typeface="Arial" panose="020B0604020202020204" pitchFamily="34" charset="0"/>
              </a:rPr>
              <a:t>Additional Attendee</a:t>
            </a: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</a:p>
          <a:p>
            <a:pPr lvl="0" algn="ctr" defTabSz="711200">
              <a:spcBef>
                <a:spcPct val="0"/>
              </a:spcBef>
            </a:pPr>
            <a:r>
              <a:rPr lang="en-GB" sz="1100" i="1" dirty="0">
                <a:solidFill>
                  <a:schemeClr val="tx1"/>
                </a:solidFill>
                <a:cs typeface="Arial" panose="020B0604020202020204" pitchFamily="34" charset="0"/>
              </a:rPr>
              <a:t>Sarah Thorp – Deputy Headteacher</a:t>
            </a:r>
            <a:endParaRPr lang="en-GB" sz="1100" b="0" i="1" kern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7" name="Picture 6" descr="FFS LOGO FINAL - white bk-01-03 (1024x1024) (640x640)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867" y="888999"/>
            <a:ext cx="940168" cy="94016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5503211" y="11657488"/>
            <a:ext cx="10518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Updated: Oct-25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385553" y="5611541"/>
            <a:ext cx="201383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26824" y="5219151"/>
            <a:ext cx="1567026" cy="772054"/>
          </a:xfrm>
          <a:custGeom>
            <a:avLst/>
            <a:gdLst>
              <a:gd name="connsiteX0" fmla="*/ 0 w 3222239"/>
              <a:gd name="connsiteY0" fmla="*/ 0 h 1352348"/>
              <a:gd name="connsiteX1" fmla="*/ 3222239 w 3222239"/>
              <a:gd name="connsiteY1" fmla="*/ 0 h 1352348"/>
              <a:gd name="connsiteX2" fmla="*/ 3222239 w 3222239"/>
              <a:gd name="connsiteY2" fmla="*/ 1352348 h 1352348"/>
              <a:gd name="connsiteX3" fmla="*/ 0 w 3222239"/>
              <a:gd name="connsiteY3" fmla="*/ 1352348 h 1352348"/>
              <a:gd name="connsiteX4" fmla="*/ 0 w 3222239"/>
              <a:gd name="connsiteY4" fmla="*/ 0 h 135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2239" h="1352348">
                <a:moveTo>
                  <a:pt x="0" y="0"/>
                </a:moveTo>
                <a:lnTo>
                  <a:pt x="3222239" y="0"/>
                </a:lnTo>
                <a:lnTo>
                  <a:pt x="3222239" y="1352348"/>
                </a:lnTo>
                <a:lnTo>
                  <a:pt x="0" y="1352348"/>
                </a:lnTo>
                <a:lnTo>
                  <a:pt x="0" y="0"/>
                </a:lnTo>
                <a:close/>
              </a:path>
            </a:pathLst>
          </a:custGeom>
          <a:solidFill>
            <a:srgbClr val="FBE4C9"/>
          </a:solidFill>
          <a:effectLst/>
          <a:scene3d>
            <a:camera prst="orthographicFront"/>
            <a:lightRig rig="flat" dir="t"/>
          </a:scene3d>
          <a:sp3d prstMaterial="plastic"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</a:pPr>
            <a:r>
              <a:rPr lang="en-US" sz="1100" kern="1200" dirty="0">
                <a:solidFill>
                  <a:schemeClr val="tx1"/>
                </a:solidFill>
                <a:cs typeface="Arial" panose="020B0604020202020204" pitchFamily="34" charset="0"/>
              </a:rPr>
              <a:t>Kay Merry</a:t>
            </a:r>
          </a:p>
          <a:p>
            <a:pPr lvl="0" algn="ctr" defTabSz="711200">
              <a:spcBef>
                <a:spcPct val="0"/>
              </a:spcBef>
            </a:pPr>
            <a:r>
              <a:rPr lang="en-US" sz="1100" dirty="0">
                <a:solidFill>
                  <a:schemeClr val="tx1"/>
                </a:solidFill>
                <a:cs typeface="Arial" panose="020B0604020202020204" pitchFamily="34" charset="0"/>
              </a:rPr>
              <a:t>Clerk / </a:t>
            </a:r>
            <a:br>
              <a:rPr lang="en-US" sz="1100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US" sz="1100" dirty="0">
                <a:solidFill>
                  <a:schemeClr val="tx1"/>
                </a:solidFill>
                <a:cs typeface="Arial" panose="020B0604020202020204" pitchFamily="34" charset="0"/>
              </a:rPr>
              <a:t>Governance Professional</a:t>
            </a:r>
            <a:endParaRPr lang="en-US" sz="1100" kern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9609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648</TotalTime>
  <Words>260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Retrospect</vt:lpstr>
      <vt:lpstr>PowerPoint Presentation</vt:lpstr>
    </vt:vector>
  </TitlesOfParts>
  <Company>Foreland School, The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Merry</dc:creator>
  <cp:lastModifiedBy>Kay Merry</cp:lastModifiedBy>
  <cp:revision>111</cp:revision>
  <cp:lastPrinted>2025-08-31T17:40:00Z</cp:lastPrinted>
  <dcterms:created xsi:type="dcterms:W3CDTF">2018-02-06T21:21:27Z</dcterms:created>
  <dcterms:modified xsi:type="dcterms:W3CDTF">2025-10-20T19:54:37Z</dcterms:modified>
</cp:coreProperties>
</file>